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EB622C-BF97-4FB4-B872-38D6AAB6E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159C9FB-3D05-4499-A155-1E3A3E54B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31221-D764-42BD-B488-659E1763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249171-FA66-4E52-A9AE-ADD0A49A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A44860-B397-4DF6-802F-BD61FC98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76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7A4A13-C6D9-4E49-9019-28CB0DB51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5E1019A-9296-4397-8B81-DF7089499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845AE8-6125-4BD9-BAEB-594FF2CD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23091D-F758-4E57-AD11-307AF675A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89D112-1F68-4ACC-9413-17338D9A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54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EF169B8-8395-4102-B1FD-6ABAADF52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7D2C4C-55E0-418B-B422-82F792565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C7B7BE-11D3-4349-8D5D-3A8219246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383C80-6F7C-4194-ABC6-621D06953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AD0A05-77C2-4D76-AFCD-F217F9FC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04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5EAE4-D979-45DF-8FD1-540637D6F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E78E36-2A18-4E3D-90CE-D02551A19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9CD577-C052-4BEA-ACAC-4B91AC64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72F7C7-9A7E-497F-9F11-A5EFFDE0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ACC5AE-BEA6-4509-811C-8BF4BAAA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17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4DB04-F594-49FA-87EE-2F0B07B1F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43F55D-B18F-4422-868C-CE444F1E0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74B7A4-69BE-4F31-8FB0-EA95CC778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F7DD92-52AE-4C42-9DEB-51B6A6AD7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FE5D3B-6311-49F0-A878-7FDAD76C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47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BF8AC-3396-47D8-87F9-F0005839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0D1E3B-F979-42B3-B85B-52503206E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26DC1B-B866-4A06-9537-0B28A3325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AFB33B-F448-4BC9-934A-AEB5475D3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AA3683-0FA2-495B-ACF8-108715D98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C472B1-E321-4ADF-9ABF-AE7AC8B9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91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171080-7AA4-44E0-9EF2-750EAB1D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A728C4-298B-489B-9CE5-DEFD21234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E322A3-FC1D-434F-8789-4A8C06486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4DE17D-A9B8-47C3-9877-27ED45FED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88DF55D-42AD-44F3-A1C4-0C6FB9A4F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66BF810-D713-4BF0-A4A7-C989604A9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BFCCFA-A467-473D-88D3-C3F2BEF68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A908522-6DE3-4686-BB00-18833D64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00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8DA7A-EFE4-41B1-8719-509D58C0B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9B6C08-8825-4373-8949-E01993E2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B743F8-8027-4F8B-8D00-0BD87357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664701-19D6-4223-A713-B134F78A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924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D49A438-7B22-4310-B72D-55E38F05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F07610A-9B97-4D7D-AF38-667FB39E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DDF80-2115-4DB0-9B64-41410483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07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89F40-2DC5-417C-9E9E-74B13D9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3043DA-A239-4704-A4D9-9B0468290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B16D66-9C04-44F8-A840-E8A159048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946EF4-B0F0-4C02-8672-B61A568E1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99AD12-DD39-4758-BEC0-61778796A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D89FCC-9B70-4C87-9B07-F405A5A4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52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7EAB24-E018-4055-A0E5-2A35F8C44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12BF4A-94A4-4D1A-A337-141CCE784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E597CB-BA19-4729-8C52-6F406B985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4644B1-F290-4E16-8D22-1B1F568F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0E1FC3-911A-4B4E-BEAF-F66EA0B0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6A93B4-76F4-42F3-ADB5-044AC126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747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9DA355B-6BDC-4425-8A71-CD2F80326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AAFB61-5715-4DCC-9CD1-17546A99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F32EF2-D022-4F13-B56C-EF0ED8754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35390-D8DF-48AB-BABD-B42335194CAE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4BCD4D-31C6-470B-B67F-4C35E93E8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73DA85-0D69-47CC-8457-B353B05B2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C66AD-18F4-4A95-AA2F-187BE90FB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227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1">
            <a:extLst>
              <a:ext uri="{FF2B5EF4-FFF2-40B4-BE49-F238E27FC236}">
                <a16:creationId xmlns:a16="http://schemas.microsoft.com/office/drawing/2014/main" id="{916E0F9C-E148-4B2A-B04E-DFE2D84CBA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96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0">
            <a:extLst>
              <a:ext uri="{FF2B5EF4-FFF2-40B4-BE49-F238E27FC236}">
                <a16:creationId xmlns:a16="http://schemas.microsoft.com/office/drawing/2014/main" id="{835CF951-8E0F-4180-82D3-79FBE5A1B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134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0">
            <a:extLst>
              <a:ext uri="{FF2B5EF4-FFF2-40B4-BE49-F238E27FC236}">
                <a16:creationId xmlns:a16="http://schemas.microsoft.com/office/drawing/2014/main" id="{A8F73875-290E-47A4-8E5C-63954C1985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594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1">
            <a:extLst>
              <a:ext uri="{FF2B5EF4-FFF2-40B4-BE49-F238E27FC236}">
                <a16:creationId xmlns:a16="http://schemas.microsoft.com/office/drawing/2014/main" id="{0133291F-F4FC-4EA4-AEA0-B26954BF34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961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2">
            <a:extLst>
              <a:ext uri="{FF2B5EF4-FFF2-40B4-BE49-F238E27FC236}">
                <a16:creationId xmlns:a16="http://schemas.microsoft.com/office/drawing/2014/main" id="{813B6625-8907-491D-9494-4308A4CC8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018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3">
            <a:extLst>
              <a:ext uri="{FF2B5EF4-FFF2-40B4-BE49-F238E27FC236}">
                <a16:creationId xmlns:a16="http://schemas.microsoft.com/office/drawing/2014/main" id="{2E83BECC-B07E-4453-9AE4-EA27F625C4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449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4">
            <a:extLst>
              <a:ext uri="{FF2B5EF4-FFF2-40B4-BE49-F238E27FC236}">
                <a16:creationId xmlns:a16="http://schemas.microsoft.com/office/drawing/2014/main" id="{217F3F0E-D5DE-4200-839B-739D9DB268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481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5">
            <a:extLst>
              <a:ext uri="{FF2B5EF4-FFF2-40B4-BE49-F238E27FC236}">
                <a16:creationId xmlns:a16="http://schemas.microsoft.com/office/drawing/2014/main" id="{652661A1-301E-4F87-BC3C-70AF127F92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670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6">
            <a:extLst>
              <a:ext uri="{FF2B5EF4-FFF2-40B4-BE49-F238E27FC236}">
                <a16:creationId xmlns:a16="http://schemas.microsoft.com/office/drawing/2014/main" id="{4D30A240-04FA-4E1B-81B5-A77B540AB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148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7">
            <a:extLst>
              <a:ext uri="{FF2B5EF4-FFF2-40B4-BE49-F238E27FC236}">
                <a16:creationId xmlns:a16="http://schemas.microsoft.com/office/drawing/2014/main" id="{80F619EB-7CB1-4655-B2BA-C7A5188CB5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945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8">
            <a:extLst>
              <a:ext uri="{FF2B5EF4-FFF2-40B4-BE49-F238E27FC236}">
                <a16:creationId xmlns:a16="http://schemas.microsoft.com/office/drawing/2014/main" id="{4AD4D485-E257-4CD0-ADA1-9491F8A75B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14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9">
            <a:extLst>
              <a:ext uri="{FF2B5EF4-FFF2-40B4-BE49-F238E27FC236}">
                <a16:creationId xmlns:a16="http://schemas.microsoft.com/office/drawing/2014/main" id="{718163E9-5EA1-400B-9554-18181082A4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5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1">
            <a:extLst>
              <a:ext uri="{FF2B5EF4-FFF2-40B4-BE49-F238E27FC236}">
                <a16:creationId xmlns:a16="http://schemas.microsoft.com/office/drawing/2014/main" id="{08AD5402-1354-4C35-A48E-C51F780686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659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0">
            <a:extLst>
              <a:ext uri="{FF2B5EF4-FFF2-40B4-BE49-F238E27FC236}">
                <a16:creationId xmlns:a16="http://schemas.microsoft.com/office/drawing/2014/main" id="{AC0625E0-3A51-4CC8-8750-6885AEDFF2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732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1">
            <a:extLst>
              <a:ext uri="{FF2B5EF4-FFF2-40B4-BE49-F238E27FC236}">
                <a16:creationId xmlns:a16="http://schemas.microsoft.com/office/drawing/2014/main" id="{50DBC415-A24F-47BC-81A6-4ECDC95533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533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2">
            <a:extLst>
              <a:ext uri="{FF2B5EF4-FFF2-40B4-BE49-F238E27FC236}">
                <a16:creationId xmlns:a16="http://schemas.microsoft.com/office/drawing/2014/main" id="{0AE4DFC9-54A0-4EA4-8F65-171C4C6A92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78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3">
            <a:extLst>
              <a:ext uri="{FF2B5EF4-FFF2-40B4-BE49-F238E27FC236}">
                <a16:creationId xmlns:a16="http://schemas.microsoft.com/office/drawing/2014/main" id="{13C4DE05-17C4-41EB-A0CD-99281EEEC5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581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4">
            <a:extLst>
              <a:ext uri="{FF2B5EF4-FFF2-40B4-BE49-F238E27FC236}">
                <a16:creationId xmlns:a16="http://schemas.microsoft.com/office/drawing/2014/main" id="{B270AC79-2881-4980-BFCD-B802E9EC77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241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5">
            <a:extLst>
              <a:ext uri="{FF2B5EF4-FFF2-40B4-BE49-F238E27FC236}">
                <a16:creationId xmlns:a16="http://schemas.microsoft.com/office/drawing/2014/main" id="{D7392BB4-AAB0-4BE7-9AD8-9AAADCFAF2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233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6">
            <a:extLst>
              <a:ext uri="{FF2B5EF4-FFF2-40B4-BE49-F238E27FC236}">
                <a16:creationId xmlns:a16="http://schemas.microsoft.com/office/drawing/2014/main" id="{926FBEE3-017A-4077-990C-3BADF9551C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323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7">
            <a:extLst>
              <a:ext uri="{FF2B5EF4-FFF2-40B4-BE49-F238E27FC236}">
                <a16:creationId xmlns:a16="http://schemas.microsoft.com/office/drawing/2014/main" id="{BFCC898D-BC8C-42FC-A17F-72C4264D94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4527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8">
            <a:extLst>
              <a:ext uri="{FF2B5EF4-FFF2-40B4-BE49-F238E27FC236}">
                <a16:creationId xmlns:a16="http://schemas.microsoft.com/office/drawing/2014/main" id="{E993041B-C73E-4091-B29D-698B6A7127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116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9">
            <a:extLst>
              <a:ext uri="{FF2B5EF4-FFF2-40B4-BE49-F238E27FC236}">
                <a16:creationId xmlns:a16="http://schemas.microsoft.com/office/drawing/2014/main" id="{B80BEB3C-9B33-4263-A35E-996A327139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2">
            <a:extLst>
              <a:ext uri="{FF2B5EF4-FFF2-40B4-BE49-F238E27FC236}">
                <a16:creationId xmlns:a16="http://schemas.microsoft.com/office/drawing/2014/main" id="{E1549A86-95EA-4A6A-8C87-C07AB9741F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085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0">
            <a:extLst>
              <a:ext uri="{FF2B5EF4-FFF2-40B4-BE49-F238E27FC236}">
                <a16:creationId xmlns:a16="http://schemas.microsoft.com/office/drawing/2014/main" id="{CBF515B2-F6DD-4389-BAD1-C9BE6DF3C2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381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1">
            <a:extLst>
              <a:ext uri="{FF2B5EF4-FFF2-40B4-BE49-F238E27FC236}">
                <a16:creationId xmlns:a16="http://schemas.microsoft.com/office/drawing/2014/main" id="{3AEB4409-7B4F-48B0-8B7C-B5E1EA4FE9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8333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2">
            <a:extLst>
              <a:ext uri="{FF2B5EF4-FFF2-40B4-BE49-F238E27FC236}">
                <a16:creationId xmlns:a16="http://schemas.microsoft.com/office/drawing/2014/main" id="{7E60E939-CAE4-4681-BBDD-552939FB0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9345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3">
            <a:extLst>
              <a:ext uri="{FF2B5EF4-FFF2-40B4-BE49-F238E27FC236}">
                <a16:creationId xmlns:a16="http://schemas.microsoft.com/office/drawing/2014/main" id="{8E4352CC-C9BE-49BC-BE02-8404161967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478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4">
            <a:extLst>
              <a:ext uri="{FF2B5EF4-FFF2-40B4-BE49-F238E27FC236}">
                <a16:creationId xmlns:a16="http://schemas.microsoft.com/office/drawing/2014/main" id="{562B38E6-6F43-4B14-AD84-6054470C90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49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5">
            <a:extLst>
              <a:ext uri="{FF2B5EF4-FFF2-40B4-BE49-F238E27FC236}">
                <a16:creationId xmlns:a16="http://schemas.microsoft.com/office/drawing/2014/main" id="{EF582993-9B3B-4049-919C-A7B5287D0D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114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6">
            <a:extLst>
              <a:ext uri="{FF2B5EF4-FFF2-40B4-BE49-F238E27FC236}">
                <a16:creationId xmlns:a16="http://schemas.microsoft.com/office/drawing/2014/main" id="{9BC165A5-E40D-4C78-A50A-08511C55A2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50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7">
            <a:extLst>
              <a:ext uri="{FF2B5EF4-FFF2-40B4-BE49-F238E27FC236}">
                <a16:creationId xmlns:a16="http://schemas.microsoft.com/office/drawing/2014/main" id="{8238F4E8-F2F5-4B94-93D4-0FD2B01B02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65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8">
            <a:extLst>
              <a:ext uri="{FF2B5EF4-FFF2-40B4-BE49-F238E27FC236}">
                <a16:creationId xmlns:a16="http://schemas.microsoft.com/office/drawing/2014/main" id="{B779E865-059B-4958-90F4-B79D317995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5502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9">
            <a:extLst>
              <a:ext uri="{FF2B5EF4-FFF2-40B4-BE49-F238E27FC236}">
                <a16:creationId xmlns:a16="http://schemas.microsoft.com/office/drawing/2014/main" id="{1900C99C-D6A8-4211-9584-EB816B5C2F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5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3">
            <a:extLst>
              <a:ext uri="{FF2B5EF4-FFF2-40B4-BE49-F238E27FC236}">
                <a16:creationId xmlns:a16="http://schemas.microsoft.com/office/drawing/2014/main" id="{0DFB0F7E-DFA0-4D2B-AE6C-2052BC12D1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437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0">
            <a:extLst>
              <a:ext uri="{FF2B5EF4-FFF2-40B4-BE49-F238E27FC236}">
                <a16:creationId xmlns:a16="http://schemas.microsoft.com/office/drawing/2014/main" id="{D80C6034-04EA-4FA7-85AA-878DA376C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8504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1">
            <a:extLst>
              <a:ext uri="{FF2B5EF4-FFF2-40B4-BE49-F238E27FC236}">
                <a16:creationId xmlns:a16="http://schemas.microsoft.com/office/drawing/2014/main" id="{0EABC966-5D13-4A10-BD53-9DA5ADDC21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614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2">
            <a:extLst>
              <a:ext uri="{FF2B5EF4-FFF2-40B4-BE49-F238E27FC236}">
                <a16:creationId xmlns:a16="http://schemas.microsoft.com/office/drawing/2014/main" id="{889146BC-9157-4719-B524-F32CC3B41B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3528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3">
            <a:extLst>
              <a:ext uri="{FF2B5EF4-FFF2-40B4-BE49-F238E27FC236}">
                <a16:creationId xmlns:a16="http://schemas.microsoft.com/office/drawing/2014/main" id="{1BFEB033-7DBF-4CAB-B98A-0B2A594488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309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4">
            <a:extLst>
              <a:ext uri="{FF2B5EF4-FFF2-40B4-BE49-F238E27FC236}">
                <a16:creationId xmlns:a16="http://schemas.microsoft.com/office/drawing/2014/main" id="{2BA95F30-9C8F-45BE-9D23-B1F23B9A1D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326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5">
            <a:extLst>
              <a:ext uri="{FF2B5EF4-FFF2-40B4-BE49-F238E27FC236}">
                <a16:creationId xmlns:a16="http://schemas.microsoft.com/office/drawing/2014/main" id="{C5FAD13B-38CB-4BED-8E4C-8D21B67A7E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5549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6">
            <a:extLst>
              <a:ext uri="{FF2B5EF4-FFF2-40B4-BE49-F238E27FC236}">
                <a16:creationId xmlns:a16="http://schemas.microsoft.com/office/drawing/2014/main" id="{270F149C-5AEC-4955-8B6A-AF1380DB15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0711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7">
            <a:extLst>
              <a:ext uri="{FF2B5EF4-FFF2-40B4-BE49-F238E27FC236}">
                <a16:creationId xmlns:a16="http://schemas.microsoft.com/office/drawing/2014/main" id="{91A533BF-8CAE-4DCB-9956-FCFE169B50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070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8">
            <a:extLst>
              <a:ext uri="{FF2B5EF4-FFF2-40B4-BE49-F238E27FC236}">
                <a16:creationId xmlns:a16="http://schemas.microsoft.com/office/drawing/2014/main" id="{AC6CAAF7-68EE-4224-BD63-7F775529B0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560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9">
            <a:extLst>
              <a:ext uri="{FF2B5EF4-FFF2-40B4-BE49-F238E27FC236}">
                <a16:creationId xmlns:a16="http://schemas.microsoft.com/office/drawing/2014/main" id="{2E339FB5-D58D-424B-8697-7A17D8D802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1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4">
            <a:extLst>
              <a:ext uri="{FF2B5EF4-FFF2-40B4-BE49-F238E27FC236}">
                <a16:creationId xmlns:a16="http://schemas.microsoft.com/office/drawing/2014/main" id="{D6E96948-94C5-4535-A057-E44F0BB68B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1975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0">
            <a:extLst>
              <a:ext uri="{FF2B5EF4-FFF2-40B4-BE49-F238E27FC236}">
                <a16:creationId xmlns:a16="http://schemas.microsoft.com/office/drawing/2014/main" id="{38EFD4DF-4D53-40AC-9179-BCF19C392E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241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1">
            <a:extLst>
              <a:ext uri="{FF2B5EF4-FFF2-40B4-BE49-F238E27FC236}">
                <a16:creationId xmlns:a16="http://schemas.microsoft.com/office/drawing/2014/main" id="{67EEBA50-F7BD-4D7A-A5A7-FE077188A3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7780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2">
            <a:extLst>
              <a:ext uri="{FF2B5EF4-FFF2-40B4-BE49-F238E27FC236}">
                <a16:creationId xmlns:a16="http://schemas.microsoft.com/office/drawing/2014/main" id="{5B7F5499-2B82-4F58-89F3-FAA467968C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18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3">
            <a:extLst>
              <a:ext uri="{FF2B5EF4-FFF2-40B4-BE49-F238E27FC236}">
                <a16:creationId xmlns:a16="http://schemas.microsoft.com/office/drawing/2014/main" id="{23F1699E-6403-4747-976B-156E0A4AF4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8328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4">
            <a:extLst>
              <a:ext uri="{FF2B5EF4-FFF2-40B4-BE49-F238E27FC236}">
                <a16:creationId xmlns:a16="http://schemas.microsoft.com/office/drawing/2014/main" id="{ABB6F4F6-6E65-40C2-A354-8B0FE482F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4723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5">
            <a:extLst>
              <a:ext uri="{FF2B5EF4-FFF2-40B4-BE49-F238E27FC236}">
                <a16:creationId xmlns:a16="http://schemas.microsoft.com/office/drawing/2014/main" id="{10D877E8-ADCC-4118-A3DE-D2F847DA5D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387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6">
            <a:extLst>
              <a:ext uri="{FF2B5EF4-FFF2-40B4-BE49-F238E27FC236}">
                <a16:creationId xmlns:a16="http://schemas.microsoft.com/office/drawing/2014/main" id="{5A0309F3-D6EE-4B7C-BB61-F6DBC1EAAB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4767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7">
            <a:extLst>
              <a:ext uri="{FF2B5EF4-FFF2-40B4-BE49-F238E27FC236}">
                <a16:creationId xmlns:a16="http://schemas.microsoft.com/office/drawing/2014/main" id="{B6B86DE5-6101-4BDC-86E0-BAE09C3613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084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8">
            <a:extLst>
              <a:ext uri="{FF2B5EF4-FFF2-40B4-BE49-F238E27FC236}">
                <a16:creationId xmlns:a16="http://schemas.microsoft.com/office/drawing/2014/main" id="{2B37F9B4-1B3C-4745-8D5C-692B1B18B5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722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9">
            <a:extLst>
              <a:ext uri="{FF2B5EF4-FFF2-40B4-BE49-F238E27FC236}">
                <a16:creationId xmlns:a16="http://schemas.microsoft.com/office/drawing/2014/main" id="{377A660C-7A55-49E0-9187-B2C0A16B0E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63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5">
            <a:extLst>
              <a:ext uri="{FF2B5EF4-FFF2-40B4-BE49-F238E27FC236}">
                <a16:creationId xmlns:a16="http://schemas.microsoft.com/office/drawing/2014/main" id="{9EB7DE7E-1E55-441E-981E-2F81E8824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35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0">
            <a:extLst>
              <a:ext uri="{FF2B5EF4-FFF2-40B4-BE49-F238E27FC236}">
                <a16:creationId xmlns:a16="http://schemas.microsoft.com/office/drawing/2014/main" id="{DE77EAE6-0DDF-4502-8D82-FC0D792EB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6197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1">
            <a:extLst>
              <a:ext uri="{FF2B5EF4-FFF2-40B4-BE49-F238E27FC236}">
                <a16:creationId xmlns:a16="http://schemas.microsoft.com/office/drawing/2014/main" id="{93EF1BA8-814B-445E-A1EF-75D52C4784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4061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2">
            <a:extLst>
              <a:ext uri="{FF2B5EF4-FFF2-40B4-BE49-F238E27FC236}">
                <a16:creationId xmlns:a16="http://schemas.microsoft.com/office/drawing/2014/main" id="{8818017D-4286-48AD-AD64-37FEEAF4AA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0058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3">
            <a:extLst>
              <a:ext uri="{FF2B5EF4-FFF2-40B4-BE49-F238E27FC236}">
                <a16:creationId xmlns:a16="http://schemas.microsoft.com/office/drawing/2014/main" id="{A74A3E70-4D76-4A5B-9C87-A31DBEA3CB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025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4">
            <a:extLst>
              <a:ext uri="{FF2B5EF4-FFF2-40B4-BE49-F238E27FC236}">
                <a16:creationId xmlns:a16="http://schemas.microsoft.com/office/drawing/2014/main" id="{9A8B357B-8F5A-467C-BC21-F3196AC007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7399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5">
            <a:extLst>
              <a:ext uri="{FF2B5EF4-FFF2-40B4-BE49-F238E27FC236}">
                <a16:creationId xmlns:a16="http://schemas.microsoft.com/office/drawing/2014/main" id="{F819D007-3663-48DA-8C97-90D5D0FB82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9070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6">
            <a:extLst>
              <a:ext uri="{FF2B5EF4-FFF2-40B4-BE49-F238E27FC236}">
                <a16:creationId xmlns:a16="http://schemas.microsoft.com/office/drawing/2014/main" id="{E2B32582-7721-455B-B609-409F0C5F71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8531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7">
            <a:extLst>
              <a:ext uri="{FF2B5EF4-FFF2-40B4-BE49-F238E27FC236}">
                <a16:creationId xmlns:a16="http://schemas.microsoft.com/office/drawing/2014/main" id="{AB2F7B6A-36B1-4F81-B548-A7D72F3125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4276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8">
            <a:extLst>
              <a:ext uri="{FF2B5EF4-FFF2-40B4-BE49-F238E27FC236}">
                <a16:creationId xmlns:a16="http://schemas.microsoft.com/office/drawing/2014/main" id="{3030B79A-3240-4720-B5E1-6AF2430A3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4832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9">
            <a:extLst>
              <a:ext uri="{FF2B5EF4-FFF2-40B4-BE49-F238E27FC236}">
                <a16:creationId xmlns:a16="http://schemas.microsoft.com/office/drawing/2014/main" id="{0F8C1356-1C4D-4405-B508-DBAEBB460F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02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6">
            <a:extLst>
              <a:ext uri="{FF2B5EF4-FFF2-40B4-BE49-F238E27FC236}">
                <a16:creationId xmlns:a16="http://schemas.microsoft.com/office/drawing/2014/main" id="{5C827A8C-971D-4FEF-AF93-51E6F7848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344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60">
            <a:extLst>
              <a:ext uri="{FF2B5EF4-FFF2-40B4-BE49-F238E27FC236}">
                <a16:creationId xmlns:a16="http://schemas.microsoft.com/office/drawing/2014/main" id="{19C71F65-B9D2-4CFA-A821-DF2758208B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9142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61">
            <a:extLst>
              <a:ext uri="{FF2B5EF4-FFF2-40B4-BE49-F238E27FC236}">
                <a16:creationId xmlns:a16="http://schemas.microsoft.com/office/drawing/2014/main" id="{228FA151-2EF6-4823-8CE0-3D491F9600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9018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62">
            <a:extLst>
              <a:ext uri="{FF2B5EF4-FFF2-40B4-BE49-F238E27FC236}">
                <a16:creationId xmlns:a16="http://schemas.microsoft.com/office/drawing/2014/main" id="{522C57AC-57B7-4E18-ADA7-5A9AE160A9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0199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63">
            <a:extLst>
              <a:ext uri="{FF2B5EF4-FFF2-40B4-BE49-F238E27FC236}">
                <a16:creationId xmlns:a16="http://schemas.microsoft.com/office/drawing/2014/main" id="{775B3398-B1B7-404A-8740-8EEF06B8F2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10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7">
            <a:extLst>
              <a:ext uri="{FF2B5EF4-FFF2-40B4-BE49-F238E27FC236}">
                <a16:creationId xmlns:a16="http://schemas.microsoft.com/office/drawing/2014/main" id="{F24DAEF8-73F3-4BD8-8884-C894EBE3A7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9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8">
            <a:extLst>
              <a:ext uri="{FF2B5EF4-FFF2-40B4-BE49-F238E27FC236}">
                <a16:creationId xmlns:a16="http://schemas.microsoft.com/office/drawing/2014/main" id="{4626DA7D-0414-4D59-A6EA-1A1F8ADF83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76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9">
            <a:extLst>
              <a:ext uri="{FF2B5EF4-FFF2-40B4-BE49-F238E27FC236}">
                <a16:creationId xmlns:a16="http://schemas.microsoft.com/office/drawing/2014/main" id="{1E34B6D7-DF6B-4510-8A75-6734492699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8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2">
            <a:extLst>
              <a:ext uri="{FF2B5EF4-FFF2-40B4-BE49-F238E27FC236}">
                <a16:creationId xmlns:a16="http://schemas.microsoft.com/office/drawing/2014/main" id="{663D43CB-F92B-4E5D-90A9-61B33F434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39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0">
            <a:extLst>
              <a:ext uri="{FF2B5EF4-FFF2-40B4-BE49-F238E27FC236}">
                <a16:creationId xmlns:a16="http://schemas.microsoft.com/office/drawing/2014/main" id="{B12617F9-8389-4F30-9249-F1C8F44EEF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25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1">
            <a:extLst>
              <a:ext uri="{FF2B5EF4-FFF2-40B4-BE49-F238E27FC236}">
                <a16:creationId xmlns:a16="http://schemas.microsoft.com/office/drawing/2014/main" id="{7DD83493-65C2-4D20-9184-8B002F2030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75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2">
            <a:extLst>
              <a:ext uri="{FF2B5EF4-FFF2-40B4-BE49-F238E27FC236}">
                <a16:creationId xmlns:a16="http://schemas.microsoft.com/office/drawing/2014/main" id="{40C79616-4760-4FCC-B3E4-47FFF33B4D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14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3">
            <a:extLst>
              <a:ext uri="{FF2B5EF4-FFF2-40B4-BE49-F238E27FC236}">
                <a16:creationId xmlns:a16="http://schemas.microsoft.com/office/drawing/2014/main" id="{F16F493E-0A98-4645-9C39-8F61F47B25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88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4">
            <a:extLst>
              <a:ext uri="{FF2B5EF4-FFF2-40B4-BE49-F238E27FC236}">
                <a16:creationId xmlns:a16="http://schemas.microsoft.com/office/drawing/2014/main" id="{038E8E13-AA65-480E-83E0-D2CBEC361D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76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5">
            <a:extLst>
              <a:ext uri="{FF2B5EF4-FFF2-40B4-BE49-F238E27FC236}">
                <a16:creationId xmlns:a16="http://schemas.microsoft.com/office/drawing/2014/main" id="{AF1B271F-EC1D-490A-9047-896168A1B6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0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6">
            <a:extLst>
              <a:ext uri="{FF2B5EF4-FFF2-40B4-BE49-F238E27FC236}">
                <a16:creationId xmlns:a16="http://schemas.microsoft.com/office/drawing/2014/main" id="{A978DCAE-AE9C-4F0C-803A-C380FE8943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55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7">
            <a:extLst>
              <a:ext uri="{FF2B5EF4-FFF2-40B4-BE49-F238E27FC236}">
                <a16:creationId xmlns:a16="http://schemas.microsoft.com/office/drawing/2014/main" id="{FA3639FB-44C0-4C6D-BFCA-B7851083BF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47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8">
            <a:extLst>
              <a:ext uri="{FF2B5EF4-FFF2-40B4-BE49-F238E27FC236}">
                <a16:creationId xmlns:a16="http://schemas.microsoft.com/office/drawing/2014/main" id="{1B7E236C-064C-42FE-83BE-1217E8652E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93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9">
            <a:extLst>
              <a:ext uri="{FF2B5EF4-FFF2-40B4-BE49-F238E27FC236}">
                <a16:creationId xmlns:a16="http://schemas.microsoft.com/office/drawing/2014/main" id="{17EC3A18-0261-4CD1-BF0B-CBAE9B7AC9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35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3">
            <a:extLst>
              <a:ext uri="{FF2B5EF4-FFF2-40B4-BE49-F238E27FC236}">
                <a16:creationId xmlns:a16="http://schemas.microsoft.com/office/drawing/2014/main" id="{40696EE3-8115-4FD4-B78E-351A66D84F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07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0">
            <a:extLst>
              <a:ext uri="{FF2B5EF4-FFF2-40B4-BE49-F238E27FC236}">
                <a16:creationId xmlns:a16="http://schemas.microsoft.com/office/drawing/2014/main" id="{0F15AD5A-F300-41A6-8097-939982CE2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44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1">
            <a:extLst>
              <a:ext uri="{FF2B5EF4-FFF2-40B4-BE49-F238E27FC236}">
                <a16:creationId xmlns:a16="http://schemas.microsoft.com/office/drawing/2014/main" id="{77FD2E23-EC73-4789-AB6B-7E9CC9A2CB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55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2">
            <a:extLst>
              <a:ext uri="{FF2B5EF4-FFF2-40B4-BE49-F238E27FC236}">
                <a16:creationId xmlns:a16="http://schemas.microsoft.com/office/drawing/2014/main" id="{D06799AA-63A2-455B-A7FA-05E24E1E5E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48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3">
            <a:extLst>
              <a:ext uri="{FF2B5EF4-FFF2-40B4-BE49-F238E27FC236}">
                <a16:creationId xmlns:a16="http://schemas.microsoft.com/office/drawing/2014/main" id="{B94E8B97-604A-4ABD-A61E-FCA1FFCF6C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14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4">
            <a:extLst>
              <a:ext uri="{FF2B5EF4-FFF2-40B4-BE49-F238E27FC236}">
                <a16:creationId xmlns:a16="http://schemas.microsoft.com/office/drawing/2014/main" id="{C5FEED2E-BE28-47B1-955F-ADDC7273B5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20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5">
            <a:extLst>
              <a:ext uri="{FF2B5EF4-FFF2-40B4-BE49-F238E27FC236}">
                <a16:creationId xmlns:a16="http://schemas.microsoft.com/office/drawing/2014/main" id="{3ECBA8ED-4DE0-4BF6-88F1-17BC029B55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95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6">
            <a:extLst>
              <a:ext uri="{FF2B5EF4-FFF2-40B4-BE49-F238E27FC236}">
                <a16:creationId xmlns:a16="http://schemas.microsoft.com/office/drawing/2014/main" id="{C99ADFF3-8AAE-45B0-8A85-8F06512EC2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7">
            <a:extLst>
              <a:ext uri="{FF2B5EF4-FFF2-40B4-BE49-F238E27FC236}">
                <a16:creationId xmlns:a16="http://schemas.microsoft.com/office/drawing/2014/main" id="{13B63DBC-5360-4FB4-B11C-6C8349CD0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03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8">
            <a:extLst>
              <a:ext uri="{FF2B5EF4-FFF2-40B4-BE49-F238E27FC236}">
                <a16:creationId xmlns:a16="http://schemas.microsoft.com/office/drawing/2014/main" id="{94D258E9-5144-445D-BBBA-5F8CB1AB5A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3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9">
            <a:extLst>
              <a:ext uri="{FF2B5EF4-FFF2-40B4-BE49-F238E27FC236}">
                <a16:creationId xmlns:a16="http://schemas.microsoft.com/office/drawing/2014/main" id="{1DF408C3-3585-4550-8B8E-62DC4B0573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4">
            <a:extLst>
              <a:ext uri="{FF2B5EF4-FFF2-40B4-BE49-F238E27FC236}">
                <a16:creationId xmlns:a16="http://schemas.microsoft.com/office/drawing/2014/main" id="{4B171F90-F812-4CCE-BDDB-551722C32A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6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0">
            <a:extLst>
              <a:ext uri="{FF2B5EF4-FFF2-40B4-BE49-F238E27FC236}">
                <a16:creationId xmlns:a16="http://schemas.microsoft.com/office/drawing/2014/main" id="{C61ACCF1-EAE0-4614-B900-25905B5311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20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1">
            <a:extLst>
              <a:ext uri="{FF2B5EF4-FFF2-40B4-BE49-F238E27FC236}">
                <a16:creationId xmlns:a16="http://schemas.microsoft.com/office/drawing/2014/main" id="{7F68FA4A-E459-459B-BC60-ED42489015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73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2">
            <a:extLst>
              <a:ext uri="{FF2B5EF4-FFF2-40B4-BE49-F238E27FC236}">
                <a16:creationId xmlns:a16="http://schemas.microsoft.com/office/drawing/2014/main" id="{F07BF1F7-109A-49D8-910B-FFDBF215CD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62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3">
            <a:extLst>
              <a:ext uri="{FF2B5EF4-FFF2-40B4-BE49-F238E27FC236}">
                <a16:creationId xmlns:a16="http://schemas.microsoft.com/office/drawing/2014/main" id="{92E29135-FF0F-4E6E-B590-8387DC9F29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85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4">
            <a:extLst>
              <a:ext uri="{FF2B5EF4-FFF2-40B4-BE49-F238E27FC236}">
                <a16:creationId xmlns:a16="http://schemas.microsoft.com/office/drawing/2014/main" id="{FFB61C2E-C17A-4894-BB16-9BDEF4BE6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12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5">
            <a:extLst>
              <a:ext uri="{FF2B5EF4-FFF2-40B4-BE49-F238E27FC236}">
                <a16:creationId xmlns:a16="http://schemas.microsoft.com/office/drawing/2014/main" id="{C7EF2B9F-CD27-45DA-AC46-D52654EE50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91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6">
            <a:extLst>
              <a:ext uri="{FF2B5EF4-FFF2-40B4-BE49-F238E27FC236}">
                <a16:creationId xmlns:a16="http://schemas.microsoft.com/office/drawing/2014/main" id="{BF4C5407-2B58-46D5-9F72-1170E5F3F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52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7">
            <a:extLst>
              <a:ext uri="{FF2B5EF4-FFF2-40B4-BE49-F238E27FC236}">
                <a16:creationId xmlns:a16="http://schemas.microsoft.com/office/drawing/2014/main" id="{CCC23AFD-6D92-4479-9411-DB28C00FE5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52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8">
            <a:extLst>
              <a:ext uri="{FF2B5EF4-FFF2-40B4-BE49-F238E27FC236}">
                <a16:creationId xmlns:a16="http://schemas.microsoft.com/office/drawing/2014/main" id="{3FB75264-2AA0-4A1A-857C-695471ECBF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34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9">
            <a:extLst>
              <a:ext uri="{FF2B5EF4-FFF2-40B4-BE49-F238E27FC236}">
                <a16:creationId xmlns:a16="http://schemas.microsoft.com/office/drawing/2014/main" id="{C8D1AF31-D31F-4194-9DAE-C98ACCDA6A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7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5">
            <a:extLst>
              <a:ext uri="{FF2B5EF4-FFF2-40B4-BE49-F238E27FC236}">
                <a16:creationId xmlns:a16="http://schemas.microsoft.com/office/drawing/2014/main" id="{EA6C6565-34A9-45C9-8C84-86A201F0E2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549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0">
            <a:extLst>
              <a:ext uri="{FF2B5EF4-FFF2-40B4-BE49-F238E27FC236}">
                <a16:creationId xmlns:a16="http://schemas.microsoft.com/office/drawing/2014/main" id="{91F81251-0503-40C3-AD83-15E15C219F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53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1">
            <a:extLst>
              <a:ext uri="{FF2B5EF4-FFF2-40B4-BE49-F238E27FC236}">
                <a16:creationId xmlns:a16="http://schemas.microsoft.com/office/drawing/2014/main" id="{605BA753-8938-42C1-A1AF-3521103C59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26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2">
            <a:extLst>
              <a:ext uri="{FF2B5EF4-FFF2-40B4-BE49-F238E27FC236}">
                <a16:creationId xmlns:a16="http://schemas.microsoft.com/office/drawing/2014/main" id="{BE64BF8C-1E78-4FF9-9BC2-8631BAD54D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8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3">
            <a:extLst>
              <a:ext uri="{FF2B5EF4-FFF2-40B4-BE49-F238E27FC236}">
                <a16:creationId xmlns:a16="http://schemas.microsoft.com/office/drawing/2014/main" id="{46804316-ACCD-4518-9519-9238F1FC8E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92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4">
            <a:extLst>
              <a:ext uri="{FF2B5EF4-FFF2-40B4-BE49-F238E27FC236}">
                <a16:creationId xmlns:a16="http://schemas.microsoft.com/office/drawing/2014/main" id="{E241E2FE-D96A-495C-8DAD-23A94802A5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189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5">
            <a:extLst>
              <a:ext uri="{FF2B5EF4-FFF2-40B4-BE49-F238E27FC236}">
                <a16:creationId xmlns:a16="http://schemas.microsoft.com/office/drawing/2014/main" id="{3C3E63F4-9FDB-4BB5-9341-B0328F8EDB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692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6">
            <a:extLst>
              <a:ext uri="{FF2B5EF4-FFF2-40B4-BE49-F238E27FC236}">
                <a16:creationId xmlns:a16="http://schemas.microsoft.com/office/drawing/2014/main" id="{C2BCF898-FF6E-4392-8007-35566FE45B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826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7">
            <a:extLst>
              <a:ext uri="{FF2B5EF4-FFF2-40B4-BE49-F238E27FC236}">
                <a16:creationId xmlns:a16="http://schemas.microsoft.com/office/drawing/2014/main" id="{42515938-A4F8-433A-AECC-D0ED11B2CF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37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8">
            <a:extLst>
              <a:ext uri="{FF2B5EF4-FFF2-40B4-BE49-F238E27FC236}">
                <a16:creationId xmlns:a16="http://schemas.microsoft.com/office/drawing/2014/main" id="{9E1724E7-9DE4-48A3-83DC-905AFD323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355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9">
            <a:extLst>
              <a:ext uri="{FF2B5EF4-FFF2-40B4-BE49-F238E27FC236}">
                <a16:creationId xmlns:a16="http://schemas.microsoft.com/office/drawing/2014/main" id="{B8579477-5D35-4D17-AEC8-73994F36E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9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6">
            <a:extLst>
              <a:ext uri="{FF2B5EF4-FFF2-40B4-BE49-F238E27FC236}">
                <a16:creationId xmlns:a16="http://schemas.microsoft.com/office/drawing/2014/main" id="{BEED2793-9F1D-4544-9A0F-C7C80257F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96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0">
            <a:extLst>
              <a:ext uri="{FF2B5EF4-FFF2-40B4-BE49-F238E27FC236}">
                <a16:creationId xmlns:a16="http://schemas.microsoft.com/office/drawing/2014/main" id="{BD0F5F1F-11EE-4A60-8F5B-6F21E9A9DD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404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1">
            <a:extLst>
              <a:ext uri="{FF2B5EF4-FFF2-40B4-BE49-F238E27FC236}">
                <a16:creationId xmlns:a16="http://schemas.microsoft.com/office/drawing/2014/main" id="{44811AF0-7CD3-427A-B9A7-1803F5CD3D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626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2">
            <a:extLst>
              <a:ext uri="{FF2B5EF4-FFF2-40B4-BE49-F238E27FC236}">
                <a16:creationId xmlns:a16="http://schemas.microsoft.com/office/drawing/2014/main" id="{889E3C5F-853A-459F-9F36-580D48BD20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824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3">
            <a:extLst>
              <a:ext uri="{FF2B5EF4-FFF2-40B4-BE49-F238E27FC236}">
                <a16:creationId xmlns:a16="http://schemas.microsoft.com/office/drawing/2014/main" id="{CF7F924B-D665-4551-9295-2A17D04BFC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632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4">
            <a:extLst>
              <a:ext uri="{FF2B5EF4-FFF2-40B4-BE49-F238E27FC236}">
                <a16:creationId xmlns:a16="http://schemas.microsoft.com/office/drawing/2014/main" id="{63238685-0E16-4024-817B-352C4C64E8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49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5">
            <a:extLst>
              <a:ext uri="{FF2B5EF4-FFF2-40B4-BE49-F238E27FC236}">
                <a16:creationId xmlns:a16="http://schemas.microsoft.com/office/drawing/2014/main" id="{D4CC2119-5799-448B-BE77-BC96B191C9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791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6">
            <a:extLst>
              <a:ext uri="{FF2B5EF4-FFF2-40B4-BE49-F238E27FC236}">
                <a16:creationId xmlns:a16="http://schemas.microsoft.com/office/drawing/2014/main" id="{313C802D-1D7B-43AA-90AD-1666D63D7D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598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7">
            <a:extLst>
              <a:ext uri="{FF2B5EF4-FFF2-40B4-BE49-F238E27FC236}">
                <a16:creationId xmlns:a16="http://schemas.microsoft.com/office/drawing/2014/main" id="{7EFA5FDB-576F-4D23-BA1A-57D9A241B0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676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8">
            <a:extLst>
              <a:ext uri="{FF2B5EF4-FFF2-40B4-BE49-F238E27FC236}">
                <a16:creationId xmlns:a16="http://schemas.microsoft.com/office/drawing/2014/main" id="{A71FC107-AE78-4B39-AB56-306E9EFE0D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319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9">
            <a:extLst>
              <a:ext uri="{FF2B5EF4-FFF2-40B4-BE49-F238E27FC236}">
                <a16:creationId xmlns:a16="http://schemas.microsoft.com/office/drawing/2014/main" id="{4FC87C29-A269-4BB8-AEEB-F1B52DDE7A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1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7">
            <a:extLst>
              <a:ext uri="{FF2B5EF4-FFF2-40B4-BE49-F238E27FC236}">
                <a16:creationId xmlns:a16="http://schemas.microsoft.com/office/drawing/2014/main" id="{6590366D-E084-4560-B631-D1B631DD18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284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0">
            <a:extLst>
              <a:ext uri="{FF2B5EF4-FFF2-40B4-BE49-F238E27FC236}">
                <a16:creationId xmlns:a16="http://schemas.microsoft.com/office/drawing/2014/main" id="{390132CA-41EC-4F20-9C3E-B3B7C2BD7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176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1">
            <a:extLst>
              <a:ext uri="{FF2B5EF4-FFF2-40B4-BE49-F238E27FC236}">
                <a16:creationId xmlns:a16="http://schemas.microsoft.com/office/drawing/2014/main" id="{E6ADB412-AFE5-4842-82A9-746A510DA3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928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2">
            <a:extLst>
              <a:ext uri="{FF2B5EF4-FFF2-40B4-BE49-F238E27FC236}">
                <a16:creationId xmlns:a16="http://schemas.microsoft.com/office/drawing/2014/main" id="{0299269A-2D01-4EE3-B33D-D99CF7A4D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238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3">
            <a:extLst>
              <a:ext uri="{FF2B5EF4-FFF2-40B4-BE49-F238E27FC236}">
                <a16:creationId xmlns:a16="http://schemas.microsoft.com/office/drawing/2014/main" id="{07396986-D513-4350-BE44-CCD2E66C3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297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4">
            <a:extLst>
              <a:ext uri="{FF2B5EF4-FFF2-40B4-BE49-F238E27FC236}">
                <a16:creationId xmlns:a16="http://schemas.microsoft.com/office/drawing/2014/main" id="{35930D0B-D642-410A-9E1E-E8CC49DB8B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174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5">
            <a:extLst>
              <a:ext uri="{FF2B5EF4-FFF2-40B4-BE49-F238E27FC236}">
                <a16:creationId xmlns:a16="http://schemas.microsoft.com/office/drawing/2014/main" id="{2EFBB9B2-B352-41EC-AEDF-DEDEC61FA6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213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6">
            <a:extLst>
              <a:ext uri="{FF2B5EF4-FFF2-40B4-BE49-F238E27FC236}">
                <a16:creationId xmlns:a16="http://schemas.microsoft.com/office/drawing/2014/main" id="{5EC70ECC-BEA3-48F1-B5A2-7F4427193A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14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7">
            <a:extLst>
              <a:ext uri="{FF2B5EF4-FFF2-40B4-BE49-F238E27FC236}">
                <a16:creationId xmlns:a16="http://schemas.microsoft.com/office/drawing/2014/main" id="{5C35EED9-73C2-43F4-A319-85F61C1641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664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8">
            <a:extLst>
              <a:ext uri="{FF2B5EF4-FFF2-40B4-BE49-F238E27FC236}">
                <a16:creationId xmlns:a16="http://schemas.microsoft.com/office/drawing/2014/main" id="{E4E9B4C3-238D-4F7F-A98A-B759766D5C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484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9">
            <a:extLst>
              <a:ext uri="{FF2B5EF4-FFF2-40B4-BE49-F238E27FC236}">
                <a16:creationId xmlns:a16="http://schemas.microsoft.com/office/drawing/2014/main" id="{9525E85A-12D1-4C0D-8E55-A30587F2C4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33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8">
            <a:extLst>
              <a:ext uri="{FF2B5EF4-FFF2-40B4-BE49-F238E27FC236}">
                <a16:creationId xmlns:a16="http://schemas.microsoft.com/office/drawing/2014/main" id="{B27CAE57-16CE-4A2C-AD7D-CC7115FB25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051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0">
            <a:extLst>
              <a:ext uri="{FF2B5EF4-FFF2-40B4-BE49-F238E27FC236}">
                <a16:creationId xmlns:a16="http://schemas.microsoft.com/office/drawing/2014/main" id="{270909F6-53B5-43CC-B93A-2C366751A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917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1">
            <a:extLst>
              <a:ext uri="{FF2B5EF4-FFF2-40B4-BE49-F238E27FC236}">
                <a16:creationId xmlns:a16="http://schemas.microsoft.com/office/drawing/2014/main" id="{5F5238B4-8435-4594-B536-7DB8EB19E8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604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2">
            <a:extLst>
              <a:ext uri="{FF2B5EF4-FFF2-40B4-BE49-F238E27FC236}">
                <a16:creationId xmlns:a16="http://schemas.microsoft.com/office/drawing/2014/main" id="{4CC8BC76-C57B-4D22-BB43-01F1533D54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052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3">
            <a:extLst>
              <a:ext uri="{FF2B5EF4-FFF2-40B4-BE49-F238E27FC236}">
                <a16:creationId xmlns:a16="http://schemas.microsoft.com/office/drawing/2014/main" id="{925C8822-C51D-4F46-83B3-DDFAF37A3B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55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4">
            <a:extLst>
              <a:ext uri="{FF2B5EF4-FFF2-40B4-BE49-F238E27FC236}">
                <a16:creationId xmlns:a16="http://schemas.microsoft.com/office/drawing/2014/main" id="{3A581989-4DD0-405C-AB25-B8CDFB7A29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564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5">
            <a:extLst>
              <a:ext uri="{FF2B5EF4-FFF2-40B4-BE49-F238E27FC236}">
                <a16:creationId xmlns:a16="http://schemas.microsoft.com/office/drawing/2014/main" id="{66148CBE-E2B6-4EE3-A8AD-7A3B7A37EF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99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6">
            <a:extLst>
              <a:ext uri="{FF2B5EF4-FFF2-40B4-BE49-F238E27FC236}">
                <a16:creationId xmlns:a16="http://schemas.microsoft.com/office/drawing/2014/main" id="{ACFC0422-C930-4346-A2C6-1ADA26080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03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7">
            <a:extLst>
              <a:ext uri="{FF2B5EF4-FFF2-40B4-BE49-F238E27FC236}">
                <a16:creationId xmlns:a16="http://schemas.microsoft.com/office/drawing/2014/main" id="{D6AF9B4F-F6C4-4112-8650-BBBDAF853D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945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8">
            <a:extLst>
              <a:ext uri="{FF2B5EF4-FFF2-40B4-BE49-F238E27FC236}">
                <a16:creationId xmlns:a16="http://schemas.microsoft.com/office/drawing/2014/main" id="{CB4F965F-A7C7-404F-86BC-3B13D307CA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447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9">
            <a:extLst>
              <a:ext uri="{FF2B5EF4-FFF2-40B4-BE49-F238E27FC236}">
                <a16:creationId xmlns:a16="http://schemas.microsoft.com/office/drawing/2014/main" id="{EA713E91-FEFA-415B-88DB-D540D06AFC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46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9">
            <a:extLst>
              <a:ext uri="{FF2B5EF4-FFF2-40B4-BE49-F238E27FC236}">
                <a16:creationId xmlns:a16="http://schemas.microsoft.com/office/drawing/2014/main" id="{66518E5B-B0E3-4107-887E-89FEF4F6CA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179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0">
            <a:extLst>
              <a:ext uri="{FF2B5EF4-FFF2-40B4-BE49-F238E27FC236}">
                <a16:creationId xmlns:a16="http://schemas.microsoft.com/office/drawing/2014/main" id="{38378BBA-8AC6-40D8-A32C-A685439AA5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293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1">
            <a:extLst>
              <a:ext uri="{FF2B5EF4-FFF2-40B4-BE49-F238E27FC236}">
                <a16:creationId xmlns:a16="http://schemas.microsoft.com/office/drawing/2014/main" id="{BC0771A4-0FE8-4B79-9896-3C8C38F47A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078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2">
            <a:extLst>
              <a:ext uri="{FF2B5EF4-FFF2-40B4-BE49-F238E27FC236}">
                <a16:creationId xmlns:a16="http://schemas.microsoft.com/office/drawing/2014/main" id="{A1F515F9-8FEB-4098-95FB-B3DBF04647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964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3">
            <a:extLst>
              <a:ext uri="{FF2B5EF4-FFF2-40B4-BE49-F238E27FC236}">
                <a16:creationId xmlns:a16="http://schemas.microsoft.com/office/drawing/2014/main" id="{9CDCF248-4636-435E-8A22-6FCFA353F7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400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4">
            <a:extLst>
              <a:ext uri="{FF2B5EF4-FFF2-40B4-BE49-F238E27FC236}">
                <a16:creationId xmlns:a16="http://schemas.microsoft.com/office/drawing/2014/main" id="{054EB2C3-67AD-4D9D-B007-8756C3A8D7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991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5">
            <a:extLst>
              <a:ext uri="{FF2B5EF4-FFF2-40B4-BE49-F238E27FC236}">
                <a16:creationId xmlns:a16="http://schemas.microsoft.com/office/drawing/2014/main" id="{931F2197-EB4D-415B-8931-8C9111AFAA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452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6">
            <a:extLst>
              <a:ext uri="{FF2B5EF4-FFF2-40B4-BE49-F238E27FC236}">
                <a16:creationId xmlns:a16="http://schemas.microsoft.com/office/drawing/2014/main" id="{99595355-A0E7-43D8-9493-D59A57473F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546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7">
            <a:extLst>
              <a:ext uri="{FF2B5EF4-FFF2-40B4-BE49-F238E27FC236}">
                <a16:creationId xmlns:a16="http://schemas.microsoft.com/office/drawing/2014/main" id="{5132189E-918A-44A6-B32D-BD7B536198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499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8">
            <a:extLst>
              <a:ext uri="{FF2B5EF4-FFF2-40B4-BE49-F238E27FC236}">
                <a16:creationId xmlns:a16="http://schemas.microsoft.com/office/drawing/2014/main" id="{A8EA5E67-FC6F-4115-885A-04939CF066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668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9">
            <a:extLst>
              <a:ext uri="{FF2B5EF4-FFF2-40B4-BE49-F238E27FC236}">
                <a16:creationId xmlns:a16="http://schemas.microsoft.com/office/drawing/2014/main" id="{E1F41011-EEB4-4D8C-9DDC-C8526D2382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025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163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163</vt:i4>
      </vt:variant>
    </vt:vector>
  </HeadingPairs>
  <TitlesOfParts>
    <vt:vector size="16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Feydy</dc:creator>
  <cp:lastModifiedBy>Antoine Feydy</cp:lastModifiedBy>
  <cp:revision>1</cp:revision>
  <dcterms:created xsi:type="dcterms:W3CDTF">2019-06-10T21:30:19Z</dcterms:created>
  <dcterms:modified xsi:type="dcterms:W3CDTF">2019-06-10T21:30:44Z</dcterms:modified>
</cp:coreProperties>
</file>